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B"/>
    <a:srgbClr val="C7EAFD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503" autoAdjust="0"/>
    <p:restoredTop sz="94638" autoAdjust="0"/>
  </p:normalViewPr>
  <p:slideViewPr>
    <p:cSldViewPr>
      <p:cViewPr varScale="1">
        <p:scale>
          <a:sx n="86" d="100"/>
          <a:sy n="86" d="100"/>
        </p:scale>
        <p:origin x="-8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AD07-A4D5-4CB1-9CA5-61FF7BCD9E86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237B-08AF-40A5-89B8-CAA89E523334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A7B5D-CE9C-4D0C-8EBA-3D1EB2A33135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5F68A-1011-4E6C-9557-1D3E17CE4D32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8AD23-1A59-4D88-9D52-14DBB9DB2D7B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FC592D99-34F4-42DC-96FC-CCBFB4C01294}" type="datetime1">
              <a:rPr lang="en-US" smtClean="0"/>
              <a:pPr/>
              <a:t>1/2/2012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Our Lord’s Last Awful Week—</a:t>
            </a:r>
            <a:br>
              <a:rPr lang="en-US" sz="3600" dirty="0" smtClean="0"/>
            </a:br>
            <a:r>
              <a:rPr lang="en-US" sz="3600" dirty="0" smtClean="0"/>
              <a:t>but What a Week It Was for Us!</a:t>
            </a:r>
            <a:br>
              <a:rPr lang="en-US" sz="3600" dirty="0" smtClean="0"/>
            </a:br>
            <a:r>
              <a:rPr lang="en-US" sz="3600" dirty="0" smtClean="0"/>
              <a:t>Part </a:t>
            </a:r>
            <a:r>
              <a:rPr lang="en-US" sz="3600" dirty="0" smtClean="0"/>
              <a:t>2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Read Philippians 2:5-8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sz="2400" dirty="0" smtClean="0"/>
          </a:p>
          <a:p>
            <a:pPr lvl="2"/>
            <a:r>
              <a:rPr lang="en-US" sz="2600" dirty="0" smtClean="0"/>
              <a:t>What is involved in Jesus becoming a human being?</a:t>
            </a:r>
          </a:p>
          <a:p>
            <a:pPr lvl="2"/>
            <a:r>
              <a:rPr lang="en-US" sz="2600" dirty="0" smtClean="0"/>
              <a:t>What did it mean to him?</a:t>
            </a:r>
          </a:p>
          <a:p>
            <a:pPr lvl="2"/>
            <a:r>
              <a:rPr lang="en-US" sz="2600" dirty="0" smtClean="0"/>
              <a:t>What does it mean for us?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20C7-F277-4E70-A2C2-D8A202F43171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Our Lord’s Last Awful Week—</a:t>
            </a:r>
            <a:br>
              <a:rPr lang="en-US" sz="1100" dirty="0" smtClean="0"/>
            </a:br>
            <a:r>
              <a:rPr lang="en-US" sz="1100" dirty="0" smtClean="0"/>
              <a:t>but What a Week It Was for Us!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Can Jesus truly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understand us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and our human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weaknesses?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Our Lord’s Last Awful Week—</a:t>
            </a:r>
            <a:br>
              <a:rPr lang="en-US" sz="1100" dirty="0" smtClean="0"/>
            </a:br>
            <a:r>
              <a:rPr lang="en-US" sz="1100" dirty="0" smtClean="0"/>
              <a:t>but What a Week It Was for Us!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What does it mean to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overcome sin, and can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we hope to achieve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such a victory?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Our Lord’s Last Awful Week—</a:t>
            </a:r>
            <a:br>
              <a:rPr lang="en-US" sz="1100" dirty="0" smtClean="0"/>
            </a:br>
            <a:r>
              <a:rPr lang="en-US" sz="1100" dirty="0" smtClean="0"/>
              <a:t>but What a Week It Was for Us!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What does “total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restoration from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sin” look like?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Our Lord’s Last Awful Week—</a:t>
            </a:r>
            <a:br>
              <a:rPr lang="en-US" sz="1100" dirty="0" smtClean="0"/>
            </a:br>
            <a:r>
              <a:rPr lang="en-US" sz="1100" dirty="0" smtClean="0"/>
              <a:t>but What a Week It Was for Us!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104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Our Lord’s Last Awful Week— but What a Week It Was for Us! Part 2</vt:lpstr>
      <vt:lpstr>Slide 2</vt:lpstr>
      <vt:lpstr>Slide 3</vt:lpstr>
      <vt:lpstr>Slide 4</vt:lpstr>
      <vt:lpstr>Slide 5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26</cp:revision>
  <dcterms:created xsi:type="dcterms:W3CDTF">2012-01-02T16:47:39Z</dcterms:created>
  <dcterms:modified xsi:type="dcterms:W3CDTF">2012-01-02T23:37:34Z</dcterms:modified>
</cp:coreProperties>
</file>